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81" r:id="rId3"/>
    <p:sldId id="261" r:id="rId4"/>
    <p:sldId id="387" r:id="rId5"/>
    <p:sldId id="383" r:id="rId6"/>
    <p:sldId id="379" r:id="rId7"/>
    <p:sldId id="260" r:id="rId8"/>
    <p:sldId id="385" r:id="rId9"/>
    <p:sldId id="375" r:id="rId10"/>
    <p:sldId id="384" r:id="rId11"/>
    <p:sldId id="339" r:id="rId12"/>
    <p:sldId id="360" r:id="rId13"/>
    <p:sldId id="280" r:id="rId14"/>
    <p:sldId id="279" r:id="rId15"/>
    <p:sldId id="333" r:id="rId16"/>
    <p:sldId id="369" r:id="rId17"/>
    <p:sldId id="361" r:id="rId18"/>
    <p:sldId id="362" r:id="rId19"/>
    <p:sldId id="374" r:id="rId20"/>
    <p:sldId id="305" r:id="rId21"/>
    <p:sldId id="306" r:id="rId22"/>
    <p:sldId id="324" r:id="rId23"/>
    <p:sldId id="366" r:id="rId24"/>
    <p:sldId id="376" r:id="rId25"/>
    <p:sldId id="336" r:id="rId26"/>
    <p:sldId id="329" r:id="rId27"/>
    <p:sldId id="338" r:id="rId28"/>
    <p:sldId id="377" r:id="rId29"/>
    <p:sldId id="323" r:id="rId30"/>
    <p:sldId id="378" r:id="rId31"/>
    <p:sldId id="388" r:id="rId32"/>
    <p:sldId id="328" r:id="rId33"/>
    <p:sldId id="311" r:id="rId34"/>
    <p:sldId id="373" r:id="rId35"/>
    <p:sldId id="312" r:id="rId36"/>
    <p:sldId id="363" r:id="rId37"/>
    <p:sldId id="313" r:id="rId38"/>
    <p:sldId id="282" r:id="rId39"/>
    <p:sldId id="314" r:id="rId40"/>
    <p:sldId id="31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4243" autoAdjust="0"/>
  </p:normalViewPr>
  <p:slideViewPr>
    <p:cSldViewPr snapToGrid="0">
      <p:cViewPr varScale="1">
        <p:scale>
          <a:sx n="96" d="100"/>
          <a:sy n="96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 err="1"/>
            <a:t>tarted</a:t>
          </a:r>
          <a:r>
            <a:rPr lang="en-US" dirty="0"/>
            <a:t>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/>
            <a:t>Q1 &amp; Q2 2018 devoted to testing and building development tools &amp; doc</a:t>
          </a:r>
          <a:r>
            <a:rPr lang="pl-PL"/>
            <a:t>s</a:t>
          </a:r>
          <a:endParaRPr lang="en-US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/>
            <a:t>P</a:t>
          </a:r>
          <a:r>
            <a:rPr lang="en-US"/>
            <a:t>ayment system</a:t>
          </a:r>
          <a:r>
            <a:rPr lang="pl-PL"/>
            <a:t> (Bitcoin)</a:t>
          </a:r>
          <a:endParaRPr lang="en-US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 err="1"/>
            <a:t>tarted</a:t>
          </a:r>
          <a:r>
            <a:rPr lang="en-US" sz="1300" kern="1200" dirty="0"/>
            <a:t>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</a:t>
          </a:r>
          <a:r>
            <a:rPr lang="en-US" sz="2500" kern="1200"/>
            <a:t>ayment system</a:t>
          </a:r>
          <a:r>
            <a:rPr lang="pl-PL" sz="2500" kern="1200"/>
            <a:t> (Bitcoin)</a:t>
          </a:r>
          <a:endParaRPr lang="en-US" sz="2500" kern="120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1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 err="1"/>
              <a:t>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 err="1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hierachy of block</a:t>
            </a:r>
            <a:r>
              <a:rPr lang="en-US" dirty="0"/>
              <a:t>chains </a:t>
            </a:r>
            <a:r>
              <a:rPr lang="pl-PL" dirty="0"/>
              <a:t>(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Delegated Proof of Stake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pl-PL" dirty="0"/>
              <a:t>Built-in governance mechanisms:</a:t>
            </a:r>
          </a:p>
          <a:p>
            <a:pPr lvl="1"/>
            <a:r>
              <a:rPr lang="pl-PL" dirty="0"/>
              <a:t>C</a:t>
            </a:r>
            <a:r>
              <a:rPr lang="en-US" dirty="0" err="1"/>
              <a:t>onstitution</a:t>
            </a:r>
            <a:r>
              <a:rPr lang="en-US" dirty="0"/>
              <a:t>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 err="1">
                <a:solidFill>
                  <a:schemeClr val="tx2"/>
                </a:solidFill>
              </a:rPr>
              <a:t>ccount</a:t>
            </a:r>
            <a:r>
              <a:rPr lang="en-US" dirty="0">
                <a:solidFill>
                  <a:schemeClr val="tx2"/>
                </a:solidFill>
              </a:rPr>
              <a:t>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 err="1"/>
              <a:t>torage</a:t>
            </a:r>
            <a:r>
              <a:rPr lang="en-US" dirty="0"/>
              <a:t> solution based on IPFS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concept of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  <a:p>
            <a:r>
              <a:rPr lang="pl-PL" dirty="0"/>
              <a:t>You can own blockchain resources or rent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Different WAYs TO Build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3FF11B-E915-42A7-996F-4F1D29250706}"/>
              </a:ext>
            </a:extLst>
          </p:cNvPr>
          <p:cNvSpPr txBox="1">
            <a:spLocks/>
          </p:cNvSpPr>
          <p:nvPr/>
        </p:nvSpPr>
        <p:spPr>
          <a:xfrm>
            <a:off x="6800690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Figure out how to build somet</a:t>
            </a:r>
            <a:r>
              <a:rPr lang="pl-PL" sz="1800" dirty="0"/>
              <a:t>h</a:t>
            </a:r>
            <a:r>
              <a:rPr lang="en-US" sz="1800" dirty="0" err="1"/>
              <a:t>ing</a:t>
            </a:r>
            <a:r>
              <a:rPr lang="en-US" sz="1800" dirty="0"/>
              <a:t> first and then start generalizing it.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76E251E-1CC0-462A-AE64-77A5F0B32D12}"/>
              </a:ext>
            </a:extLst>
          </p:cNvPr>
          <p:cNvSpPr/>
          <p:nvPr/>
        </p:nvSpPr>
        <p:spPr>
          <a:xfrm>
            <a:off x="4862432" y="3521740"/>
            <a:ext cx="1524000" cy="1009650"/>
          </a:xfrm>
          <a:prstGeom prst="leftRightArrow">
            <a:avLst/>
          </a:prstGeom>
          <a:solidFill>
            <a:schemeClr val="tx2">
              <a:lumMod val="50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0891C2-E67C-45FD-A93A-60C50E160DB3}"/>
              </a:ext>
            </a:extLst>
          </p:cNvPr>
          <p:cNvSpPr txBox="1"/>
          <p:nvPr/>
        </p:nvSpPr>
        <p:spPr>
          <a:xfrm>
            <a:off x="1361753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Top-down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38A053C-68DA-4603-95D6-D24589591FA0}"/>
              </a:ext>
            </a:extLst>
          </p:cNvPr>
          <p:cNvSpPr txBox="1"/>
          <p:nvPr/>
        </p:nvSpPr>
        <p:spPr>
          <a:xfrm>
            <a:off x="6800690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Bottom-up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303E64-0551-4D4E-AE4A-55EFFD50CC1B}"/>
              </a:ext>
            </a:extLst>
          </p:cNvPr>
          <p:cNvSpPr txBox="1">
            <a:spLocks/>
          </p:cNvSpPr>
          <p:nvPr/>
        </p:nvSpPr>
        <p:spPr>
          <a:xfrm>
            <a:off x="1361753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/>
              <a:t>A</a:t>
            </a:r>
            <a:r>
              <a:rPr lang="en-US" sz="1800" dirty="0" err="1"/>
              <a:t>ttempt</a:t>
            </a:r>
            <a:r>
              <a:rPr lang="en-US" sz="1800" dirty="0"/>
              <a:t> to generalize something that you have not figured out how to build yet</a:t>
            </a:r>
            <a:r>
              <a:rPr lang="pl-PL" sz="1800" dirty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5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 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an attempt to attack it?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 err="1"/>
              <a:t>ery</a:t>
            </a:r>
            <a:r>
              <a:rPr lang="en-US" dirty="0"/>
              <a:t>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FA0-B093-4D3E-987B-00E3062D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WORLD ACCORDING to ETHTRADER</a:t>
            </a:r>
            <a:endParaRPr lang="en-US" dirty="0"/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FD37BA10-FDD1-47F5-A5E0-90406E059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72" y="2249488"/>
            <a:ext cx="5662203" cy="35417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FE0AB-CF8C-4411-87B4-B10C4AB1422F}"/>
              </a:ext>
            </a:extLst>
          </p:cNvPr>
          <p:cNvSpPr txBox="1"/>
          <p:nvPr/>
        </p:nvSpPr>
        <p:spPr>
          <a:xfrm>
            <a:off x="1361753" y="6327159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 err="1">
                <a:solidFill>
                  <a:schemeClr val="tx1">
                    <a:lumMod val="65000"/>
                  </a:schemeClr>
                </a:solidFill>
              </a:rPr>
              <a:t>ethtrader</a:t>
            </a: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6581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 </a:t>
            </a:r>
            <a:endParaRPr lang="pl-PL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701017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56776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 err="1"/>
              <a:t>ot</a:t>
            </a:r>
            <a:r>
              <a:rPr lang="en-US" dirty="0"/>
              <a:t>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4848226"/>
            <a:ext cx="1905000" cy="1905000"/>
          </a:xfrm>
          <a:prstGeom prst="rect">
            <a:avLst/>
          </a:prstGeom>
        </p:spPr>
      </p:pic>
      <p:pic>
        <p:nvPicPr>
          <p:cNvPr id="109" name="Picture 108" descr="A picture containing person, man, photo, necktie&#10;&#10;Description generated with very high confidence">
            <a:extLst>
              <a:ext uri="{FF2B5EF4-FFF2-40B4-BE49-F238E27FC236}">
                <a16:creationId xmlns:a16="http://schemas.microsoft.com/office/drawing/2014/main" id="{ED3905CF-7DF0-4618-A1A3-32E7531F6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25" y="4895852"/>
            <a:ext cx="1905000" cy="1905000"/>
          </a:xfrm>
          <a:prstGeom prst="rect">
            <a:avLst/>
          </a:prstGeom>
        </p:spPr>
      </p:pic>
      <p:pic>
        <p:nvPicPr>
          <p:cNvPr id="110" name="Picture 10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62" y="2647951"/>
            <a:ext cx="1905000" cy="1905000"/>
          </a:xfrm>
          <a:prstGeom prst="rect">
            <a:avLst/>
          </a:prstGeom>
        </p:spPr>
      </p:pic>
      <p:pic>
        <p:nvPicPr>
          <p:cNvPr id="111" name="Picture 110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17" y="2647951"/>
            <a:ext cx="1905000" cy="1905000"/>
          </a:xfrm>
          <a:prstGeom prst="rect">
            <a:avLst/>
          </a:prstGeom>
        </p:spPr>
      </p:pic>
      <p:pic>
        <p:nvPicPr>
          <p:cNvPr id="112" name="Picture 111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400050"/>
            <a:ext cx="1905000" cy="1905000"/>
          </a:xfrm>
          <a:prstGeom prst="rect">
            <a:avLst/>
          </a:prstGeom>
        </p:spPr>
      </p:pic>
      <p:pic>
        <p:nvPicPr>
          <p:cNvPr id="113" name="Picture 112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400050"/>
            <a:ext cx="1905000" cy="1905000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55086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</a:t>
            </a:r>
            <a:r>
              <a:rPr lang="pl-PL" dirty="0"/>
              <a:t>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5539</TotalTime>
  <Words>1087</Words>
  <Application>Microsoft Office PowerPoint</Application>
  <PresentationFormat>Widescreen</PresentationFormat>
  <Paragraphs>195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TO Build A Smart-contract platform</vt:lpstr>
      <vt:lpstr>Transactions on the most active blockchains (7 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THE WORLD ACCORDING to ETHTRADER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EOS</cp:lastModifiedBy>
  <cp:revision>372</cp:revision>
  <dcterms:created xsi:type="dcterms:W3CDTF">2017-11-07T09:57:11Z</dcterms:created>
  <dcterms:modified xsi:type="dcterms:W3CDTF">2017-11-24T08:38:42Z</dcterms:modified>
</cp:coreProperties>
</file>